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1. Назначение электроматериаловедения</a:t>
            </a:r>
          </a:p>
        </p:txBody>
      </p:sp>
      <p:pic>
        <p:nvPicPr>
          <p:cNvPr id="3" name="Picture 2" descr="fig01_material_properti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11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Свойства и выбор материалов для измерительных, контрольных и автоматических цепей КИПиА.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2. Проводники и резистивные материалы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Медь и алюминий для жил, сплавы высокого сопротивления для резистивных элементов.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3. Кабели КИПиА</a:t>
            </a:r>
          </a:p>
        </p:txBody>
      </p:sp>
      <p:pic>
        <p:nvPicPr>
          <p:cNvPr id="3" name="Picture 2" descr="fig02_instrument_ca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7731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Жила, изоляция, экран и оболочка. Важны условия эксплуатации и документация.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4. Электрическая изоляция</a:t>
            </a:r>
          </a:p>
        </p:txBody>
      </p:sp>
      <p:pic>
        <p:nvPicPr>
          <p:cNvPr id="3" name="Picture 2" descr="fig03_insulation_lay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3847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Старение, трещины, повреждение эмалевого покрытия, риск межвиткового замыкания.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5. Магнитные и полупроводниковые материалы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Феррит, электротехническая сталь, кремний, датчики, ключи, катушки, реле.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6. Практика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R = ρ × l / S; расчет сопротивления медной жилы и кабельной петли; выбор и диагностика.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Интерактивная лаборатория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